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"/>
  </p:notesMasterIdLst>
  <p:sldIdLst>
    <p:sldId id="273" r:id="rId2"/>
    <p:sldId id="274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BF01C7B-7369-4CDB-B37C-74CD2848421D}">
          <p14:sldIdLst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3858A-C1C5-4C1E-B624-F8CCEEF8F4DF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E1E8F-0592-4ADF-9213-0D35E5119D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091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352928" cy="118181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мероприятий областного закона 3-оз в </a:t>
            </a:r>
            <a:r>
              <a:rPr lang="ru-RU" sz="1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Мичуринском сельском </a:t>
            </a:r>
            <a:r>
              <a:rPr lang="ru-RU" sz="14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поселении:</a:t>
            </a:r>
            <a:br>
              <a:rPr lang="ru-RU" sz="14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Комплексное обустройство пер. Озерный </a:t>
            </a:r>
            <a:r>
              <a:rPr lang="ru-RU" sz="1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д.7-9 (ремонт спортивной площадки, установка специального покрытия на детской площадке, установка освещения) </a:t>
            </a:r>
            <a:r>
              <a:rPr lang="ru-RU" sz="1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п. Мичуринское </a:t>
            </a:r>
            <a:br>
              <a:rPr lang="ru-RU" sz="1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6" y="1440650"/>
            <a:ext cx="3312368" cy="248427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05064"/>
            <a:ext cx="3312368" cy="2484276"/>
          </a:xfrm>
        </p:spPr>
      </p:pic>
      <p:pic>
        <p:nvPicPr>
          <p:cNvPr id="5" name="Picture 2" descr="http://xn--e1afaihiijdmdq5c.xn--p1ai/images/logo_new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595312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76" y="1474499"/>
            <a:ext cx="3222104" cy="24165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05064"/>
            <a:ext cx="3222104" cy="24165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105273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1061772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ПОСЛЕ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914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21" y="134381"/>
            <a:ext cx="8352928" cy="118181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мероприятий областного закона 3-оз в </a:t>
            </a:r>
            <a:r>
              <a:rPr lang="ru-RU" sz="1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Мичуринском сельском </a:t>
            </a:r>
            <a:r>
              <a:rPr lang="ru-RU" sz="16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поселении:</a:t>
            </a:r>
            <a:br>
              <a:rPr lang="ru-RU" sz="16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Организация уличного освещения по пер. Почтовый и пер. Финский с обустройством прилегающей пешеходной зоны в п. Мичуринское </a:t>
            </a:r>
            <a:br>
              <a:rPr lang="ru-RU" sz="16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50" y="1618386"/>
            <a:ext cx="3525499" cy="4700666"/>
          </a:xfrm>
        </p:spPr>
      </p:pic>
      <p:pic>
        <p:nvPicPr>
          <p:cNvPr id="5122" name="Picture 2" descr="http://xn--e1afaihiijdmdq5c.xn--p1ai/images/logo_new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116632"/>
            <a:ext cx="595312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92188" y="12177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121775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9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390</TotalTime>
  <Words>24</Words>
  <Application>Microsoft Office PowerPoint</Application>
  <PresentationFormat>Экран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Реализация мероприятий областного закона 3-оз в Мичуринском сельском поселении: 1) Комплексное обустройство пер. Озерный д.7-9 (ремонт спортивной площадки, установка специального покрытия на детской площадке, установка освещения) в п. Мичуринское  </vt:lpstr>
      <vt:lpstr>Реализация мероприятий областного закона 3-оз в Мичуринском сельском поселении: 2) Организация уличного освещения по пер. Почтовый и пер. Финский с обустройством прилегающей пешеходной зоны в п. Мичуринское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Admin</cp:lastModifiedBy>
  <cp:revision>44</cp:revision>
  <dcterms:created xsi:type="dcterms:W3CDTF">2019-09-05T12:55:17Z</dcterms:created>
  <dcterms:modified xsi:type="dcterms:W3CDTF">2019-12-18T12:25:38Z</dcterms:modified>
</cp:coreProperties>
</file>